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12.xml" ContentType="application/vnd.openxmlformats-officedocument.presentationml.tags+xml"/>
  <Override PartName="/ppt/notesSlides/notesSlide2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6.xml" ContentType="application/vnd.openxmlformats-officedocument.presentationml.notesSlide+xml"/>
  <Override PartName="/ppt/comments/comment3.xml" ContentType="application/vnd.openxmlformats-officedocument.presentationml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7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02"/>
  </p:notesMasterIdLst>
  <p:handoutMasterIdLst>
    <p:handoutMasterId r:id="rId103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69" r:id="rId15"/>
    <p:sldId id="378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20" r:id="rId40"/>
    <p:sldId id="421" r:id="rId41"/>
    <p:sldId id="424" r:id="rId42"/>
    <p:sldId id="423" r:id="rId43"/>
    <p:sldId id="422" r:id="rId44"/>
    <p:sldId id="374" r:id="rId45"/>
    <p:sldId id="382" r:id="rId46"/>
    <p:sldId id="318" r:id="rId47"/>
    <p:sldId id="425" r:id="rId48"/>
    <p:sldId id="320" r:id="rId49"/>
    <p:sldId id="426" r:id="rId50"/>
    <p:sldId id="427" r:id="rId51"/>
    <p:sldId id="323" r:id="rId52"/>
    <p:sldId id="428" r:id="rId53"/>
    <p:sldId id="429" r:id="rId54"/>
    <p:sldId id="324" r:id="rId55"/>
    <p:sldId id="430" r:id="rId56"/>
    <p:sldId id="432" r:id="rId57"/>
    <p:sldId id="431" r:id="rId58"/>
    <p:sldId id="325" r:id="rId59"/>
    <p:sldId id="327" r:id="rId60"/>
    <p:sldId id="328" r:id="rId61"/>
    <p:sldId id="394" r:id="rId62"/>
    <p:sldId id="329" r:id="rId63"/>
    <p:sldId id="368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395" r:id="rId72"/>
    <p:sldId id="396" r:id="rId73"/>
    <p:sldId id="375" r:id="rId74"/>
    <p:sldId id="398" r:id="rId75"/>
    <p:sldId id="397" r:id="rId76"/>
    <p:sldId id="359" r:id="rId77"/>
    <p:sldId id="360" r:id="rId78"/>
    <p:sldId id="376" r:id="rId79"/>
    <p:sldId id="343" r:id="rId80"/>
    <p:sldId id="344" r:id="rId81"/>
    <p:sldId id="345" r:id="rId82"/>
    <p:sldId id="361" r:id="rId83"/>
    <p:sldId id="347" r:id="rId84"/>
    <p:sldId id="348" r:id="rId85"/>
    <p:sldId id="362" r:id="rId86"/>
    <p:sldId id="352" r:id="rId87"/>
    <p:sldId id="353" r:id="rId88"/>
    <p:sldId id="354" r:id="rId89"/>
    <p:sldId id="363" r:id="rId90"/>
    <p:sldId id="364" r:id="rId91"/>
    <p:sldId id="377" r:id="rId92"/>
    <p:sldId id="350" r:id="rId93"/>
    <p:sldId id="355" r:id="rId94"/>
    <p:sldId id="349" r:id="rId95"/>
    <p:sldId id="357" r:id="rId96"/>
    <p:sldId id="358" r:id="rId97"/>
    <p:sldId id="406" r:id="rId98"/>
    <p:sldId id="407" r:id="rId99"/>
    <p:sldId id="434" r:id="rId100"/>
    <p:sldId id="299" r:id="rId101"/>
  </p:sldIdLst>
  <p:sldSz cx="9144000" cy="6858000" type="screen4x3"/>
  <p:notesSz cx="7023100" cy="9309100"/>
  <p:custDataLst>
    <p:tags r:id="rId10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>
        <p:scale>
          <a:sx n="100" d="100"/>
          <a:sy n="100" d="100"/>
        </p:scale>
        <p:origin x="1356" y="28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viewProps" Target="viewProps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handoutMaster" Target="handoutMasters/handoutMaster1.xml"/><Relationship Id="rId108" Type="http://schemas.openxmlformats.org/officeDocument/2006/relationships/theme" Target="theme/theme1.xml"/><Relationship Id="rId54" Type="http://schemas.openxmlformats.org/officeDocument/2006/relationships/slide" Target="slides/slide49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presProps" Target="pres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ableStyles" Target="tableStyle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06-Jul-19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06-Jul-19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65521F-8CA8-4B1C-8CC1-DEFF5C964B7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6F498BA7-D6DA-4366-9C31-B8ADF4202DD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78558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5602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4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13" Type="http://schemas.openxmlformats.org/officeDocument/2006/relationships/image" Target="../media/image6.jpeg"/><Relationship Id="rId3" Type="http://schemas.openxmlformats.org/officeDocument/2006/relationships/slideLayout" Target="../slideLayouts/slideLayout3.xml"/><Relationship Id="rId7" Type="http://schemas.openxmlformats.org/officeDocument/2006/relationships/oleObject" Target="../embeddings/oleObject1.bin"/><Relationship Id="rId12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image" Target="../media/image4.jpg"/><Relationship Id="rId5" Type="http://schemas.openxmlformats.org/officeDocument/2006/relationships/vmlDrawing" Target="../drawings/vmlDrawing1.vml"/><Relationship Id="rId15" Type="http://schemas.openxmlformats.org/officeDocument/2006/relationships/image" Target="../media/image8.png"/><Relationship Id="rId10" Type="http://schemas.openxmlformats.org/officeDocument/2006/relationships/image" Target="../media/image3.jpeg"/><Relationship Id="rId4" Type="http://schemas.openxmlformats.org/officeDocument/2006/relationships/theme" Target="../theme/theme1.xml"/><Relationship Id="rId9" Type="http://schemas.openxmlformats.org/officeDocument/2006/relationships/image" Target="../media/image2.png"/><Relationship Id="rId14" Type="http://schemas.openxmlformats.org/officeDocument/2006/relationships/image" Target="../media/image7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8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7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82"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2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3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  <p:sldLayoutId id="2147493610" r:id="rId2"/>
    <p:sldLayoutId id="2147493611" r:id="rId3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0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8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5" Type="http://schemas.openxmlformats.org/officeDocument/2006/relationships/comments" Target="../comments/comment4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3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38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49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9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5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Applied Mathematics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37588" y="-28575"/>
            <a:ext cx="506412" cy="504825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37588" y="-28575"/>
            <a:ext cx="506412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37588" y="-28575"/>
            <a:ext cx="506412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37588" y="-28575"/>
            <a:ext cx="506412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37588" y="-28575"/>
            <a:ext cx="506412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4345</TotalTime>
  <Words>4069</Words>
  <Application>Microsoft Office PowerPoint</Application>
  <PresentationFormat>On-screen Show (4:3)</PresentationFormat>
  <Paragraphs>1269</Paragraphs>
  <Slides>96</Slides>
  <Notes>56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11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348</cp:revision>
  <cp:lastPrinted>2015-07-29T21:30:37Z</cp:lastPrinted>
  <dcterms:created xsi:type="dcterms:W3CDTF">2017-09-21T08:49:16Z</dcterms:created>
  <dcterms:modified xsi:type="dcterms:W3CDTF">2019-07-06T08:47:19Z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